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C65189-8009-93E3-6F96-C9ECBD755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C82139-9015-617A-A824-297630696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B2D45-0269-0C26-8EDC-1BEB71A6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3EA56D-DC73-098E-50F9-099782C8A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A20883-C2E7-37C2-47BA-0D533E8D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78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5A4C87-23E6-878C-6977-A6D5205E5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C06E6D5-450E-F114-8C24-A4B3C2CAB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78130-C8E3-4251-2AD9-FD0260604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E94954-D864-3474-8696-0F2F39E5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210B1F-4B96-DE32-3807-59F2B5CDF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178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9B85839-7F61-4BED-49B3-26E27CDC12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1C65885-6AD2-10FE-1173-B3DCD2ECB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41E2C9-AFAA-CC36-9877-5CB86A0E3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F5D472-6B27-32DC-6A16-632054C97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73470F-91F4-E1A5-9D33-853872ED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34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AF04B4-B280-2271-82D4-32C383CC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06E6E0-86E2-3E33-C0BD-91889B1A6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DCECA0-2D04-CD9B-0F34-69DE2F25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C80147-BC2F-AD16-3161-9BE9B745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DBCB3C-2938-61FF-6218-DDE07B50D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08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531DE-28A1-DA53-00A9-87F2ECEB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8CA046-8E00-813E-7EE9-375715644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11CE9D7-8BEC-A3CB-FD19-AC5E6E32A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7F6F46-1FB9-DDF7-A57C-AF508A121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1A59C0-F996-0694-15E4-CA585992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931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3C48E8-9E28-F7CF-81AA-C4863529D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8C283C-4A3F-73DE-CF18-45EE34DB4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8EEFF1-32FE-73A9-6D6C-7D96AD2CD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5EA8CA-456B-97A4-A29A-B42B9DA9E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2237F4-683F-30BC-2876-36BFCF625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FD5244-7A0B-8754-4BB3-4D883EBE3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8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E3173A-048F-0216-DB52-54C1286C7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5D62F9-8BCD-10E6-1A8D-3D6382E40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244147-CC87-6B69-5B85-34F98E061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EC0E9D2-6F44-4B56-F717-1458970845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BE77A54-0077-3B81-E054-EE6EB696AC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4F5BAA9-E54D-56B4-5275-52DB7643E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7EC4BA1-DA0D-20ED-A850-5E6E01CDE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E9A722D-4FAC-942D-BFFC-A5CCCCE16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721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6E11D2-563A-25D8-E42D-B4D3884A3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4BFB1F5-C745-71D0-F1D8-05A96BC6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074168A-C812-42AF-B721-4D4655A0F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62BF61D-28CC-4F1D-8991-2766536FA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68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F76D932-B429-F024-A8B3-2F57F4718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E5807E8-9669-8ED2-2F4D-4F7E24C0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B565D2-C655-C050-BACB-6919A354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60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4184FF-D33A-CF7E-2B07-10C8EF03E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F40907-9C2A-2367-FBF7-1BCA17547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ED2CC47-2452-3BAB-B68F-A48A70550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01704D-BFFB-F581-EF28-B5CFC6741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006F05-7D7C-D3B6-52B8-A78CDBA73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26AB557-21DE-6A27-E98F-76ED0BA3F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557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44B25C-19E2-5F42-B401-8B321A953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F827D32-2BA3-80E5-F710-E7A22C3B7A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CD19C4-CCA7-3DD8-B028-12FB5B227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3E76AA-91D2-6E98-AE17-E8902B6D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ADD9667-5DCB-8B37-3DA0-B6B59DB06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99375D0-ADA0-4AD5-D7F5-695AB653A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08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8051DE1-AAAF-2C9A-973A-5A2DB1CC2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F803D64-D1CF-08B2-6F94-E294C9B52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307C62-BB63-762A-47CF-14D3DF4E2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B9D48-8567-49C2-B3BF-13444E08F8CD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4E703C-67A2-D80D-944B-43F051DBD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EF1104-4CD2-B9BD-26AC-ABEEB76B2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9CADC-2F2B-45C8-BCF0-1B753C6BB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13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DA1E7C8-5E00-83ED-4C7B-F0C4990C5210}"/>
              </a:ext>
            </a:extLst>
          </p:cNvPr>
          <p:cNvSpPr/>
          <p:nvPr/>
        </p:nvSpPr>
        <p:spPr>
          <a:xfrm>
            <a:off x="631371" y="731520"/>
            <a:ext cx="10929257" cy="546462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730FF11F-37A5-377E-397F-740A40251B6B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6096000" y="731520"/>
            <a:ext cx="0" cy="54646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6F48F49E-DB6F-F5CB-A4A3-106FB7FEA9DB}"/>
              </a:ext>
            </a:extLst>
          </p:cNvPr>
          <p:cNvSpPr/>
          <p:nvPr/>
        </p:nvSpPr>
        <p:spPr>
          <a:xfrm>
            <a:off x="961901" y="2404951"/>
            <a:ext cx="364175" cy="21177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689AC04-17F3-07CD-99D5-8B42D2135B1C}"/>
              </a:ext>
            </a:extLst>
          </p:cNvPr>
          <p:cNvSpPr/>
          <p:nvPr/>
        </p:nvSpPr>
        <p:spPr>
          <a:xfrm>
            <a:off x="10865924" y="2618707"/>
            <a:ext cx="364175" cy="21177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E6744C8B-E2F7-72E1-8FB2-075130B1D82C}"/>
              </a:ext>
            </a:extLst>
          </p:cNvPr>
          <p:cNvSpPr/>
          <p:nvPr/>
        </p:nvSpPr>
        <p:spPr>
          <a:xfrm>
            <a:off x="5733802" y="3066803"/>
            <a:ext cx="724394" cy="72439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른쪽 중괄호 9">
            <a:extLst>
              <a:ext uri="{FF2B5EF4-FFF2-40B4-BE49-F238E27FC236}">
                <a16:creationId xmlns:a16="http://schemas.microsoft.com/office/drawing/2014/main" id="{39F668AD-17D9-F7FD-8491-05003B3CD72A}"/>
              </a:ext>
            </a:extLst>
          </p:cNvPr>
          <p:cNvSpPr/>
          <p:nvPr/>
        </p:nvSpPr>
        <p:spPr>
          <a:xfrm rot="16200000">
            <a:off x="686494" y="2163784"/>
            <a:ext cx="186044" cy="29628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F48B6919-64BD-5614-7688-2470FFA1310F}"/>
              </a:ext>
            </a:extLst>
          </p:cNvPr>
          <p:cNvSpPr/>
          <p:nvPr/>
        </p:nvSpPr>
        <p:spPr>
          <a:xfrm rot="16200000">
            <a:off x="1064824" y="2115984"/>
            <a:ext cx="186044" cy="391888"/>
          </a:xfrm>
          <a:prstGeom prst="rightBrace">
            <a:avLst>
              <a:gd name="adj1" fmla="val 8333"/>
              <a:gd name="adj2" fmla="val 83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22A2F3-5B65-6B93-09AC-A5350D008D56}"/>
              </a:ext>
            </a:extLst>
          </p:cNvPr>
          <p:cNvSpPr txBox="1"/>
          <p:nvPr/>
        </p:nvSpPr>
        <p:spPr>
          <a:xfrm>
            <a:off x="580309" y="1918452"/>
            <a:ext cx="6903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</a:rPr>
              <a:t>Padding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BA57797C-91F3-EA40-1990-A60F7BDCF722}"/>
              </a:ext>
            </a:extLst>
          </p:cNvPr>
          <p:cNvSpPr/>
          <p:nvPr/>
        </p:nvSpPr>
        <p:spPr>
          <a:xfrm>
            <a:off x="1290452" y="2028579"/>
            <a:ext cx="249382" cy="176273"/>
          </a:xfrm>
          <a:custGeom>
            <a:avLst/>
            <a:gdLst>
              <a:gd name="connsiteX0" fmla="*/ 0 w 249382"/>
              <a:gd name="connsiteY0" fmla="*/ 176273 h 176273"/>
              <a:gd name="connsiteX1" fmla="*/ 217714 w 249382"/>
              <a:gd name="connsiteY1" fmla="*/ 2102 h 176273"/>
              <a:gd name="connsiteX2" fmla="*/ 205839 w 249382"/>
              <a:gd name="connsiteY2" fmla="*/ 77312 h 176273"/>
              <a:gd name="connsiteX3" fmla="*/ 249382 w 249382"/>
              <a:gd name="connsiteY3" fmla="*/ 37727 h 17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382" h="176273">
                <a:moveTo>
                  <a:pt x="0" y="176273"/>
                </a:moveTo>
                <a:cubicBezTo>
                  <a:pt x="91704" y="97434"/>
                  <a:pt x="183408" y="18595"/>
                  <a:pt x="217714" y="2102"/>
                </a:cubicBezTo>
                <a:cubicBezTo>
                  <a:pt x="252021" y="-14392"/>
                  <a:pt x="200561" y="71375"/>
                  <a:pt x="205839" y="77312"/>
                </a:cubicBezTo>
                <a:cubicBezTo>
                  <a:pt x="211117" y="83249"/>
                  <a:pt x="230249" y="60488"/>
                  <a:pt x="249382" y="3772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8375C0-82F7-3CFA-EC50-44BBF8D4906E}"/>
              </a:ext>
            </a:extLst>
          </p:cNvPr>
          <p:cNvSpPr txBox="1"/>
          <p:nvPr/>
        </p:nvSpPr>
        <p:spPr>
          <a:xfrm>
            <a:off x="1270660" y="1755241"/>
            <a:ext cx="570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</a:rPr>
              <a:t>Width</a:t>
            </a:r>
          </a:p>
        </p:txBody>
      </p:sp>
      <p:sp>
        <p:nvSpPr>
          <p:cNvPr id="20" name="오른쪽 중괄호 19">
            <a:extLst>
              <a:ext uri="{FF2B5EF4-FFF2-40B4-BE49-F238E27FC236}">
                <a16:creationId xmlns:a16="http://schemas.microsoft.com/office/drawing/2014/main" id="{4E6BF951-8F76-3D28-9496-DC5CB196EF57}"/>
              </a:ext>
            </a:extLst>
          </p:cNvPr>
          <p:cNvSpPr/>
          <p:nvPr/>
        </p:nvSpPr>
        <p:spPr>
          <a:xfrm>
            <a:off x="1415143" y="2481943"/>
            <a:ext cx="180105" cy="20407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186DA6-00A0-60FC-DAC0-F78AFBA3BE02}"/>
              </a:ext>
            </a:extLst>
          </p:cNvPr>
          <p:cNvSpPr txBox="1"/>
          <p:nvPr/>
        </p:nvSpPr>
        <p:spPr>
          <a:xfrm>
            <a:off x="1595248" y="3379219"/>
            <a:ext cx="570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</a:rPr>
              <a:t>height</a:t>
            </a:r>
          </a:p>
        </p:txBody>
      </p:sp>
    </p:spTree>
    <p:extLst>
      <p:ext uri="{BB962C8B-B14F-4D97-AF65-F5344CB8AC3E}">
        <p14:creationId xmlns:p14="http://schemas.microsoft.com/office/powerpoint/2010/main" val="1492501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와이드스크린</PresentationFormat>
  <Paragraphs>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Dong-kun Lee</dc:creator>
  <cp:lastModifiedBy>Dong-kun Lee</cp:lastModifiedBy>
  <cp:revision>1</cp:revision>
  <dcterms:created xsi:type="dcterms:W3CDTF">2023-08-24T12:35:05Z</dcterms:created>
  <dcterms:modified xsi:type="dcterms:W3CDTF">2023-08-24T12:40:52Z</dcterms:modified>
</cp:coreProperties>
</file>